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1446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56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56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86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9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99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32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07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46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36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76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3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75CC9-9BA0-43E6-B4DE-2B91F8796ACB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1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B8EAF11-AEFF-44D7-A822-213244AD63EE}"/>
              </a:ext>
            </a:extLst>
          </p:cNvPr>
          <p:cNvSpPr/>
          <p:nvPr/>
        </p:nvSpPr>
        <p:spPr>
          <a:xfrm>
            <a:off x="266700" y="1045028"/>
            <a:ext cx="6344556" cy="1828800"/>
          </a:xfrm>
          <a:prstGeom prst="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面会制限一部緩和のお知らせ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2E37CE-268C-4A54-9FEE-7970B2BEDF85}"/>
              </a:ext>
            </a:extLst>
          </p:cNvPr>
          <p:cNvSpPr/>
          <p:nvPr/>
        </p:nvSpPr>
        <p:spPr>
          <a:xfrm>
            <a:off x="266699" y="3173039"/>
            <a:ext cx="6304643" cy="788125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2000" b="1" dirty="0"/>
          </a:p>
          <a:p>
            <a:r>
              <a:rPr kumimoji="1" lang="ja-JP" altLang="en-US" sz="2000" b="1" dirty="0"/>
              <a:t>新型コロナウイルス感染対策へのご協力ありがとう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ございます。県内の発生状況などを考慮し、</a:t>
            </a:r>
            <a:endParaRPr kumimoji="1" lang="en-US" altLang="ja-JP" sz="2000" b="1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令和３年７月１日（木）</a:t>
            </a:r>
            <a:r>
              <a:rPr kumimoji="1" lang="ja-JP" altLang="en-US" sz="2000" b="1" dirty="0"/>
              <a:t>より利用者様の面会方法に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つきまして予約制にて面会を再開させていただきます。</a:t>
            </a:r>
            <a:endParaRPr kumimoji="1" lang="en-US" altLang="ja-JP" sz="2000" b="1" dirty="0"/>
          </a:p>
          <a:p>
            <a:endParaRPr kumimoji="1" lang="en-US" altLang="ja-JP" sz="1600" b="1" dirty="0"/>
          </a:p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対面面会にあたっての条件</a:t>
            </a:r>
            <a:r>
              <a:rPr kumimoji="1" lang="en-US" altLang="ja-JP" sz="2000" dirty="0"/>
              <a:t>】</a:t>
            </a:r>
          </a:p>
          <a:p>
            <a:r>
              <a:rPr kumimoji="1" lang="ja-JP" altLang="en-US" sz="2000" b="1" dirty="0"/>
              <a:t>・面会時間は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１３時３０分～１５時（平日のみ）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kumimoji="1" lang="ja-JP" altLang="en-US" sz="2000" b="1" dirty="0"/>
              <a:t>・１家族（２名様）につき週１回、１０分間まで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とします。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・ご家族には必ず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フェイスシールド持参、マスク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　着用</a:t>
            </a:r>
            <a:r>
              <a:rPr kumimoji="1" lang="ja-JP" altLang="en-US" sz="2000" b="1" dirty="0"/>
              <a:t>をお願いします。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・小学生以下の年齢の方はお控え下さい。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・面会時、手指消毒と検温、問診票の協力をお願い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します。</a:t>
            </a:r>
            <a:endParaRPr kumimoji="1" lang="en-US" altLang="ja-JP" sz="1600" b="1" dirty="0"/>
          </a:p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予約方法</a:t>
            </a:r>
            <a:r>
              <a:rPr kumimoji="1" lang="en-US" altLang="ja-JP" sz="2000" b="1" dirty="0"/>
              <a:t>】</a:t>
            </a:r>
          </a:p>
          <a:p>
            <a:r>
              <a:rPr kumimoji="1" lang="ja-JP" altLang="en-US" sz="2000" b="1" dirty="0"/>
              <a:t>・前日までに、面会希望のお電話を下さい。</a:t>
            </a:r>
            <a:endParaRPr kumimoji="1" lang="en-US" altLang="ja-JP" sz="2000" b="1" dirty="0"/>
          </a:p>
          <a:p>
            <a:endParaRPr kumimoji="1" lang="en-US" altLang="ja-JP" sz="2000" b="1" dirty="0"/>
          </a:p>
          <a:p>
            <a:endParaRPr kumimoji="1" lang="en-US" altLang="ja-JP" sz="1600" b="1" dirty="0"/>
          </a:p>
          <a:p>
            <a:r>
              <a:rPr kumimoji="1" lang="ja-JP" altLang="en-US" b="1" dirty="0"/>
              <a:t>☆</a:t>
            </a:r>
            <a:r>
              <a:rPr kumimoji="1" lang="ja-JP" altLang="en-US" sz="2000" b="1" dirty="0"/>
              <a:t>少しでも体調に不安のある方は面会をお控え下さい。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今後の感染状況等により再度、面会の制限を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させていただく場合があります。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今後のお知らせはショートステイローランドの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ＨＰをご覧下さい。　　　　　　　　　　　</a:t>
            </a:r>
            <a:endParaRPr kumimoji="1" lang="en-US" altLang="ja-JP" sz="2000" b="1" dirty="0"/>
          </a:p>
          <a:p>
            <a:r>
              <a:rPr kumimoji="1" lang="ja-JP" altLang="en-US" sz="2000" b="1"/>
              <a:t>　　　　　　　　　　　ショートステイローランド</a:t>
            </a:r>
            <a:endParaRPr kumimoji="1" lang="en-US" altLang="ja-JP" b="1" dirty="0"/>
          </a:p>
          <a:p>
            <a:r>
              <a:rPr kumimoji="1" lang="ja-JP" altLang="en-US" sz="1600" dirty="0"/>
              <a:t>　</a:t>
            </a:r>
            <a:endParaRPr kumimoji="1" lang="en-US" altLang="ja-JP" sz="1600" dirty="0"/>
          </a:p>
          <a:p>
            <a:endParaRPr kumimoji="1" lang="en-US" altLang="ja-JP" sz="16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42F779-8DB5-4E66-802F-EA8F7B6782B0}"/>
              </a:ext>
            </a:extLst>
          </p:cNvPr>
          <p:cNvSpPr/>
          <p:nvPr/>
        </p:nvSpPr>
        <p:spPr>
          <a:xfrm>
            <a:off x="266699" y="3120571"/>
            <a:ext cx="6344557" cy="78812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880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207</Words>
  <Application>Microsoft Office PowerPoint</Application>
  <PresentationFormat>ワイド画面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Shioe-WSD002</dc:creator>
  <cp:lastModifiedBy>ssro</cp:lastModifiedBy>
  <cp:revision>14</cp:revision>
  <dcterms:created xsi:type="dcterms:W3CDTF">2021-03-15T07:38:11Z</dcterms:created>
  <dcterms:modified xsi:type="dcterms:W3CDTF">2021-07-05T01:28:44Z</dcterms:modified>
</cp:coreProperties>
</file>