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6336" autoAdjust="0"/>
  </p:normalViewPr>
  <p:slideViewPr>
    <p:cSldViewPr snapToGrid="0">
      <p:cViewPr varScale="1">
        <p:scale>
          <a:sx n="64" d="100"/>
          <a:sy n="64" d="100"/>
        </p:scale>
        <p:origin x="411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9560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4563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1861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091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6990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2024/2/15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6321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2024/2/15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079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2024/2/15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7468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2024/2/15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8364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2024/2/15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763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2024/2/15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538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75CC9-9BA0-43E6-B4DE-2B91F8796ACB}" type="datetimeFigureOut">
              <a:rPr kumimoji="1" lang="ja-JP" altLang="en-US" smtClean="0"/>
              <a:t>2024/2/15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818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B8EAF11-AEFF-44D7-A822-213244AD63EE}"/>
              </a:ext>
            </a:extLst>
          </p:cNvPr>
          <p:cNvSpPr/>
          <p:nvPr/>
        </p:nvSpPr>
        <p:spPr>
          <a:xfrm>
            <a:off x="286657" y="1045028"/>
            <a:ext cx="6284686" cy="1828800"/>
          </a:xfrm>
          <a:prstGeom prst="rect">
            <a:avLst/>
          </a:prstGeom>
          <a:solidFill>
            <a:srgbClr val="C0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面会制限のお知らせ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32E37CE-268C-4A54-9FEE-7970B2BEDF85}"/>
              </a:ext>
            </a:extLst>
          </p:cNvPr>
          <p:cNvSpPr/>
          <p:nvPr/>
        </p:nvSpPr>
        <p:spPr>
          <a:xfrm>
            <a:off x="306613" y="3120571"/>
            <a:ext cx="6408979" cy="788125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400" b="1" dirty="0"/>
              <a:t>新型コロナウイルス感染対策へのご協力ありがとうございます。県内の発生状況などを考慮し、入所者様の面会方法についてお知らせします。</a:t>
            </a:r>
            <a:endParaRPr kumimoji="1" lang="en-US" altLang="ja-JP" sz="2400" b="1" dirty="0"/>
          </a:p>
          <a:p>
            <a:endParaRPr kumimoji="1" lang="en-US" altLang="ja-JP" sz="2400" b="1" dirty="0"/>
          </a:p>
          <a:p>
            <a:r>
              <a:rPr kumimoji="1" lang="ja-JP" altLang="en-US" sz="2400" b="1"/>
              <a:t>対面</a:t>
            </a:r>
            <a:r>
              <a:rPr kumimoji="1" lang="ja-JP" altLang="en-US" sz="2400" b="1" dirty="0"/>
              <a:t>面会を行っていましたが県内の新規感染者数の増大により、</a:t>
            </a:r>
            <a:r>
              <a:rPr kumimoji="1" lang="ja-JP" altLang="en-US" sz="2400" b="1" u="sng" dirty="0">
                <a:solidFill>
                  <a:srgbClr val="FF0000"/>
                </a:solidFill>
                <a:latin typeface="+mn-ea"/>
              </a:rPr>
              <a:t>令和</a:t>
            </a:r>
            <a:r>
              <a:rPr kumimoji="1" lang="en-US" altLang="ja-JP" sz="2400" b="1" u="sng" dirty="0">
                <a:solidFill>
                  <a:srgbClr val="FF0000"/>
                </a:solidFill>
                <a:latin typeface="+mn-ea"/>
              </a:rPr>
              <a:t>6</a:t>
            </a:r>
            <a:r>
              <a:rPr kumimoji="1" lang="ja-JP" altLang="en-US" sz="2400" b="1" u="sng" dirty="0">
                <a:solidFill>
                  <a:srgbClr val="FF0000"/>
                </a:solidFill>
                <a:latin typeface="+mn-ea"/>
              </a:rPr>
              <a:t>年</a:t>
            </a:r>
            <a:r>
              <a:rPr kumimoji="1" lang="en-US" altLang="ja-JP" sz="2400" b="1" u="sng" dirty="0">
                <a:solidFill>
                  <a:srgbClr val="FF0000"/>
                </a:solidFill>
                <a:latin typeface="+mn-ea"/>
              </a:rPr>
              <a:t>2</a:t>
            </a:r>
            <a:r>
              <a:rPr kumimoji="1" lang="ja-JP" altLang="en-US" sz="2400" b="1" u="sng" dirty="0">
                <a:solidFill>
                  <a:srgbClr val="FF0000"/>
                </a:solidFill>
                <a:latin typeface="+mn-ea"/>
              </a:rPr>
              <a:t>月</a:t>
            </a:r>
            <a:r>
              <a:rPr kumimoji="1" lang="en-US" altLang="ja-JP" sz="2400" b="1" u="sng" dirty="0">
                <a:solidFill>
                  <a:srgbClr val="FF0000"/>
                </a:solidFill>
                <a:latin typeface="+mn-ea"/>
              </a:rPr>
              <a:t>15</a:t>
            </a:r>
            <a:r>
              <a:rPr kumimoji="1" lang="ja-JP" altLang="en-US" sz="2400" b="1" u="sng" dirty="0">
                <a:solidFill>
                  <a:srgbClr val="FF0000"/>
                </a:solidFill>
                <a:latin typeface="+mn-ea"/>
              </a:rPr>
              <a:t>日</a:t>
            </a:r>
            <a:r>
              <a:rPr kumimoji="1" lang="en-US" altLang="ja-JP" sz="2400" b="1" u="sng" dirty="0">
                <a:solidFill>
                  <a:srgbClr val="FF0000"/>
                </a:solidFill>
                <a:latin typeface="+mn-ea"/>
              </a:rPr>
              <a:t>(</a:t>
            </a:r>
            <a:r>
              <a:rPr kumimoji="1" lang="ja-JP" altLang="en-US" sz="2400" b="1" u="sng" dirty="0">
                <a:solidFill>
                  <a:srgbClr val="FF0000"/>
                </a:solidFill>
                <a:latin typeface="+mn-ea"/>
              </a:rPr>
              <a:t>木</a:t>
            </a:r>
            <a:r>
              <a:rPr kumimoji="1" lang="en-US" altLang="ja-JP" sz="2400" b="1" u="sng" dirty="0">
                <a:solidFill>
                  <a:srgbClr val="FF0000"/>
                </a:solidFill>
                <a:latin typeface="+mn-ea"/>
              </a:rPr>
              <a:t>)</a:t>
            </a:r>
            <a:r>
              <a:rPr kumimoji="1" lang="ja-JP" altLang="en-US" sz="2400" b="1" dirty="0">
                <a:solidFill>
                  <a:schemeClr val="tx1"/>
                </a:solidFill>
              </a:rPr>
              <a:t>より</a:t>
            </a:r>
            <a:r>
              <a:rPr kumimoji="1" lang="ja-JP" altLang="en-US" sz="2400" b="1" u="sng" dirty="0">
                <a:solidFill>
                  <a:srgbClr val="FF0000"/>
                </a:solidFill>
              </a:rPr>
              <a:t>面会制限を</a:t>
            </a:r>
            <a:r>
              <a:rPr kumimoji="1" lang="ja-JP" altLang="en-US" sz="2400" b="1" dirty="0"/>
              <a:t>させていただきます。</a:t>
            </a:r>
            <a:endParaRPr kumimoji="1" lang="en-US" altLang="ja-JP" sz="2400" b="1" dirty="0"/>
          </a:p>
          <a:p>
            <a:pPr algn="ctr"/>
            <a:endParaRPr kumimoji="1" lang="en-US" altLang="ja-JP" sz="2400" b="1" dirty="0"/>
          </a:p>
          <a:p>
            <a:r>
              <a:rPr kumimoji="1" lang="ja-JP" altLang="en-US" sz="2400" b="1" dirty="0"/>
              <a:t>ご不明な点があれば事務所までご連絡下さい。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今後のお知らせは介護老人保健施設ローランドのＨＰをご覧下さい。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　　　　　　　　　　　　　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　　　　　　介護老人保健施設ローランド</a:t>
            </a:r>
            <a:endParaRPr kumimoji="1" lang="en-US" altLang="ja-JP" sz="2400" b="1" dirty="0"/>
          </a:p>
          <a:p>
            <a:r>
              <a:rPr kumimoji="1" lang="ja-JP" altLang="en-US" sz="2400" dirty="0"/>
              <a:t>　</a:t>
            </a:r>
            <a:endParaRPr kumimoji="1" lang="en-US" altLang="ja-JP" sz="2400" dirty="0"/>
          </a:p>
          <a:p>
            <a:endParaRPr kumimoji="1" lang="en-US" altLang="ja-JP" sz="1600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42F779-8DB5-4E66-802F-EA8F7B6782B0}"/>
              </a:ext>
            </a:extLst>
          </p:cNvPr>
          <p:cNvSpPr/>
          <p:nvPr/>
        </p:nvSpPr>
        <p:spPr>
          <a:xfrm>
            <a:off x="306614" y="3120571"/>
            <a:ext cx="6244772" cy="80264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3880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</TotalTime>
  <Words>98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Shioe-WSD002</dc:creator>
  <cp:lastModifiedBy>WSD02 Shioe</cp:lastModifiedBy>
  <cp:revision>13</cp:revision>
  <cp:lastPrinted>2021-04-02T06:13:40Z</cp:lastPrinted>
  <dcterms:created xsi:type="dcterms:W3CDTF">2021-03-15T07:38:11Z</dcterms:created>
  <dcterms:modified xsi:type="dcterms:W3CDTF">2024-02-15T00:24:39Z</dcterms:modified>
</cp:coreProperties>
</file>