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6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6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8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9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2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0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36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76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3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75CC9-9BA0-43E6-B4DE-2B91F8796ACB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1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B8EAF11-AEFF-44D7-A822-213244AD63EE}"/>
              </a:ext>
            </a:extLst>
          </p:cNvPr>
          <p:cNvSpPr/>
          <p:nvPr/>
        </p:nvSpPr>
        <p:spPr>
          <a:xfrm>
            <a:off x="266700" y="481765"/>
            <a:ext cx="6344556" cy="1828800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面会制限一部再開のお知らせ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2E37CE-268C-4A54-9FEE-7970B2BEDF85}"/>
              </a:ext>
            </a:extLst>
          </p:cNvPr>
          <p:cNvSpPr/>
          <p:nvPr/>
        </p:nvSpPr>
        <p:spPr>
          <a:xfrm>
            <a:off x="266699" y="2569029"/>
            <a:ext cx="6304643" cy="895531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2000" b="1" dirty="0"/>
          </a:p>
          <a:p>
            <a:r>
              <a:rPr kumimoji="1" lang="ja-JP" altLang="en-US" sz="2000" b="1" dirty="0"/>
              <a:t>新型コロナウイルス感染対策へのご協力ありがとう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ございます。県内の発生状況などを考慮し、</a:t>
            </a:r>
            <a:endParaRPr kumimoji="1" lang="en-US" altLang="ja-JP" sz="2000" b="1" dirty="0"/>
          </a:p>
          <a:p>
            <a:r>
              <a:rPr kumimoji="1" lang="ja-JP" altLang="en-US" sz="2000" b="1" u="sng" dirty="0">
                <a:solidFill>
                  <a:srgbClr val="FF0000"/>
                </a:solidFill>
              </a:rPr>
              <a:t>令和６年３月７日（木）</a:t>
            </a:r>
            <a:r>
              <a:rPr kumimoji="1" lang="ja-JP" altLang="en-US" sz="2000" b="1" dirty="0"/>
              <a:t>より入所者様</a:t>
            </a:r>
            <a:r>
              <a:rPr kumimoji="1" lang="en-US" altLang="ja-JP" sz="2000" b="1" dirty="0"/>
              <a:t>【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3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階・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4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階</a:t>
            </a:r>
            <a:r>
              <a:rPr kumimoji="1" lang="en-US" altLang="ja-JP" sz="2000" b="1" dirty="0"/>
              <a:t>】</a:t>
            </a:r>
            <a:r>
              <a:rPr kumimoji="1" lang="ja-JP" altLang="en-US" sz="2000" b="1" dirty="0"/>
              <a:t>の面会を再開をお知らせいたします。</a:t>
            </a:r>
            <a:r>
              <a:rPr kumimoji="1" lang="en-US" altLang="ja-JP" sz="2000" b="1" dirty="0"/>
              <a:t>【</a:t>
            </a:r>
            <a:r>
              <a:rPr kumimoji="1" lang="en-US" altLang="ja-JP" sz="2000" b="1" dirty="0">
                <a:solidFill>
                  <a:srgbClr val="FF0000"/>
                </a:solidFill>
              </a:rPr>
              <a:t>2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階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】</a:t>
            </a:r>
            <a:r>
              <a:rPr kumimoji="1" lang="ja-JP" altLang="en-US" sz="2000" b="1" dirty="0"/>
              <a:t>につきましては、面会制限を継続いたします。</a:t>
            </a:r>
            <a:endParaRPr kumimoji="1" lang="en-US" altLang="ja-JP" sz="2000" b="1" dirty="0"/>
          </a:p>
          <a:p>
            <a:endParaRPr kumimoji="1" lang="en-US" altLang="ja-JP" sz="1600" b="1" dirty="0"/>
          </a:p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対面面会にあたっての条件</a:t>
            </a:r>
            <a:r>
              <a:rPr kumimoji="1" lang="en-US" altLang="ja-JP" sz="2000" dirty="0"/>
              <a:t>】</a:t>
            </a:r>
          </a:p>
          <a:p>
            <a:r>
              <a:rPr kumimoji="1" lang="ja-JP" altLang="en-US" sz="2000" b="1" dirty="0"/>
              <a:t>・前日までの完全予約制</a:t>
            </a:r>
            <a:endParaRPr kumimoji="1" lang="en-US" altLang="ja-JP" sz="2000" dirty="0"/>
          </a:p>
          <a:p>
            <a:r>
              <a:rPr kumimoji="1" lang="ja-JP" altLang="en-US" sz="2000" b="1" dirty="0"/>
              <a:t>・面会時間は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１４時～１６時（平日）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</a:rPr>
              <a:t>　　　             １４時～１５時（土日祝）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ja-JP" altLang="en-US" sz="2000" b="1" dirty="0"/>
              <a:t>・１家族（２名様）につき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１ヶ月２回</a:t>
            </a:r>
            <a:r>
              <a:rPr kumimoji="1" lang="ja-JP" altLang="en-US" sz="2000" b="1" dirty="0"/>
              <a:t>、１０分間まで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とします。（時間厳守でお願いします）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・ご家族には必ず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マスク着用</a:t>
            </a:r>
            <a:r>
              <a:rPr kumimoji="1" lang="ja-JP" altLang="en-US" sz="2000" b="1" dirty="0"/>
              <a:t>をお願いします。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・中学生以下の年齢の方はお控え下さい。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・面会時、手指消毒と検温、問診票の協力をお願い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します。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・食事や差し入れの持ち込みは、ご遠慮ください。</a:t>
            </a:r>
            <a:endParaRPr kumimoji="1" lang="en-US" altLang="ja-JP" sz="2000" b="1" dirty="0"/>
          </a:p>
          <a:p>
            <a:endParaRPr kumimoji="1" lang="en-US" altLang="ja-JP" sz="1600" b="1" dirty="0"/>
          </a:p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予約方法</a:t>
            </a:r>
            <a:r>
              <a:rPr kumimoji="1" lang="en-US" altLang="ja-JP" sz="2000" b="1" dirty="0"/>
              <a:t>】</a:t>
            </a:r>
          </a:p>
          <a:p>
            <a:r>
              <a:rPr kumimoji="1" lang="ja-JP" altLang="en-US" sz="2000" b="1" dirty="0"/>
              <a:t>・１日前までに、面会希望のお電話を下さい。</a:t>
            </a:r>
            <a:endParaRPr kumimoji="1" lang="en-US" altLang="ja-JP" sz="2000" b="1" dirty="0"/>
          </a:p>
          <a:p>
            <a:endParaRPr kumimoji="1" lang="en-US" altLang="ja-JP" sz="2000" b="1" dirty="0"/>
          </a:p>
          <a:p>
            <a:r>
              <a:rPr kumimoji="1" lang="ja-JP" altLang="en-US" b="1" dirty="0"/>
              <a:t>☆</a:t>
            </a:r>
            <a:r>
              <a:rPr kumimoji="1" lang="ja-JP" altLang="en-US" sz="2000" b="1" dirty="0"/>
              <a:t>少しでも体調に不安のある方は面会をお控え下さい。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今後の感染状況等により再度、面会の制限を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させていただく場合があります。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今後のお知らせは介護老人保健施設ローランドの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ＨＰをご覧下さい。　　　　　　　　　　　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　　　　　　　　　　　</a:t>
            </a:r>
            <a:r>
              <a:rPr kumimoji="1" lang="ja-JP" altLang="en-US" b="1" dirty="0"/>
              <a:t>介護老人保健施設ローランド</a:t>
            </a:r>
            <a:endParaRPr kumimoji="1" lang="en-US" altLang="ja-JP" b="1" dirty="0"/>
          </a:p>
          <a:p>
            <a:r>
              <a:rPr kumimoji="1" lang="ja-JP" altLang="en-US" sz="1600" dirty="0"/>
              <a:t>　</a:t>
            </a:r>
            <a:endParaRPr kumimoji="1" lang="en-US" altLang="ja-JP" sz="1600" dirty="0"/>
          </a:p>
          <a:p>
            <a:endParaRPr kumimoji="1" lang="en-US" altLang="ja-JP" sz="1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42F779-8DB5-4E66-802F-EA8F7B6782B0}"/>
              </a:ext>
            </a:extLst>
          </p:cNvPr>
          <p:cNvSpPr/>
          <p:nvPr/>
        </p:nvSpPr>
        <p:spPr>
          <a:xfrm>
            <a:off x="256721" y="2569028"/>
            <a:ext cx="6344557" cy="8955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8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247</Words>
  <Application>Microsoft Office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Shioe-WSD002</dc:creator>
  <cp:lastModifiedBy>WSD02 Shioe</cp:lastModifiedBy>
  <cp:revision>20</cp:revision>
  <cp:lastPrinted>2023-05-18T04:07:09Z</cp:lastPrinted>
  <dcterms:created xsi:type="dcterms:W3CDTF">2021-03-15T07:38:11Z</dcterms:created>
  <dcterms:modified xsi:type="dcterms:W3CDTF">2024-03-07T07:15:38Z</dcterms:modified>
</cp:coreProperties>
</file>