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12192000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4" d="100"/>
          <a:sy n="64" d="100"/>
        </p:scale>
        <p:origin x="340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995312"/>
            <a:ext cx="5829300" cy="4244622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6403623"/>
            <a:ext cx="5143500" cy="294357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9560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34563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649111"/>
            <a:ext cx="1478756" cy="10332156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649111"/>
            <a:ext cx="4350544" cy="10332156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18616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00916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3039537"/>
            <a:ext cx="5915025" cy="507153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8159048"/>
            <a:ext cx="5915025" cy="266699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69902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3245556"/>
            <a:ext cx="2914650" cy="7735712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6321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49114"/>
            <a:ext cx="5915025" cy="2356556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988734"/>
            <a:ext cx="2901255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4453467"/>
            <a:ext cx="2901255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988734"/>
            <a:ext cx="2915543" cy="146473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4453467"/>
            <a:ext cx="2915543" cy="655037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007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7468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83643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755425"/>
            <a:ext cx="3471863" cy="8664222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07638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812800"/>
            <a:ext cx="2211884" cy="28448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755425"/>
            <a:ext cx="3471863" cy="8664222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3657600"/>
            <a:ext cx="2211884" cy="6776156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475CC9-9BA0-43E6-B4DE-2B91F8796ACB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65386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649114"/>
            <a:ext cx="5915025" cy="23565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3245556"/>
            <a:ext cx="5915025" cy="7735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475CC9-9BA0-43E6-B4DE-2B91F8796ACB}" type="datetimeFigureOut">
              <a:rPr kumimoji="1" lang="ja-JP" altLang="en-US" smtClean="0"/>
              <a:t>2024/4/30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11300181"/>
            <a:ext cx="2314575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11300181"/>
            <a:ext cx="1543050" cy="64911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4D320-CE72-4960-A1D8-A45B820CCD6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28182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6B8EAF11-AEFF-44D7-A822-213244AD63EE}"/>
              </a:ext>
            </a:extLst>
          </p:cNvPr>
          <p:cNvSpPr/>
          <p:nvPr/>
        </p:nvSpPr>
        <p:spPr>
          <a:xfrm>
            <a:off x="266699" y="526736"/>
            <a:ext cx="6344556" cy="1828800"/>
          </a:xfrm>
          <a:prstGeom prst="rect">
            <a:avLst/>
          </a:prstGeom>
          <a:solidFill>
            <a:srgbClr val="C00000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3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空床情報のお知らせ</a:t>
            </a: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032E37CE-268C-4A54-9FEE-7970B2BEDF85}"/>
              </a:ext>
            </a:extLst>
          </p:cNvPr>
          <p:cNvSpPr/>
          <p:nvPr/>
        </p:nvSpPr>
        <p:spPr>
          <a:xfrm>
            <a:off x="266699" y="2569029"/>
            <a:ext cx="6304643" cy="8955314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endParaRPr kumimoji="1" lang="en-US" altLang="ja-JP" sz="2000" b="1" dirty="0"/>
          </a:p>
          <a:p>
            <a:r>
              <a:rPr kumimoji="1" lang="en-US" altLang="ja-JP" sz="2800" b="1" dirty="0"/>
              <a:t>2024</a:t>
            </a:r>
            <a:r>
              <a:rPr kumimoji="1" lang="ja-JP" altLang="en-US" sz="2800" b="1" dirty="0"/>
              <a:t>年</a:t>
            </a:r>
            <a:r>
              <a:rPr kumimoji="1" lang="en-US" altLang="ja-JP" sz="2800" b="1" dirty="0"/>
              <a:t>4</a:t>
            </a:r>
            <a:r>
              <a:rPr kumimoji="1" lang="ja-JP" altLang="en-US" sz="2800" b="1" dirty="0"/>
              <a:t>月</a:t>
            </a:r>
            <a:r>
              <a:rPr kumimoji="1" lang="en-US" altLang="ja-JP" sz="2800" b="1" dirty="0"/>
              <a:t>30</a:t>
            </a:r>
            <a:r>
              <a:rPr kumimoji="1" lang="ja-JP" altLang="en-US" sz="2800" b="1" dirty="0"/>
              <a:t>日現在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多床室（男性）　</a:t>
            </a:r>
            <a:r>
              <a:rPr kumimoji="1" lang="en-US" altLang="ja-JP" sz="2800" b="1" dirty="0"/>
              <a:t>1</a:t>
            </a:r>
            <a:r>
              <a:rPr kumimoji="1" lang="ja-JP" altLang="en-US" sz="2800" b="1" dirty="0"/>
              <a:t>床</a:t>
            </a:r>
            <a:endParaRPr kumimoji="1" lang="en-US" altLang="ja-JP" sz="2800" b="1" dirty="0"/>
          </a:p>
          <a:p>
            <a:r>
              <a:rPr kumimoji="1" lang="ja-JP" altLang="en-US" sz="2800" b="1" dirty="0"/>
              <a:t>多床室（女性）　</a:t>
            </a:r>
            <a:r>
              <a:rPr kumimoji="1" lang="en-US" altLang="ja-JP" sz="2800" b="1" dirty="0"/>
              <a:t>3</a:t>
            </a:r>
            <a:r>
              <a:rPr kumimoji="1" lang="ja-JP" altLang="en-US" sz="2800" b="1"/>
              <a:t>床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空きがあり、直ぐにご案内が可能です。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相談のタイミングにより、状況が異なる場合がございます。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en-US" altLang="ja-JP" sz="2800" b="1" dirty="0"/>
              <a:t>※</a:t>
            </a:r>
            <a:r>
              <a:rPr kumimoji="1" lang="ja-JP" altLang="en-US" sz="2800" b="1" dirty="0"/>
              <a:t>看取りの受入も対応させていただいております。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まずは、相談員にお問い合わせくださいませ。</a:t>
            </a:r>
            <a:endParaRPr kumimoji="1" lang="en-US" altLang="ja-JP" sz="2800" b="1" dirty="0"/>
          </a:p>
          <a:p>
            <a:endParaRPr kumimoji="1" lang="en-US" altLang="ja-JP" sz="2800" b="1" dirty="0"/>
          </a:p>
          <a:p>
            <a:r>
              <a:rPr kumimoji="1" lang="ja-JP" altLang="en-US" sz="2800" b="1" dirty="0"/>
              <a:t>　　　　介護老人保健施設ローランド</a:t>
            </a:r>
            <a:endParaRPr kumimoji="1" lang="en-US" altLang="ja-JP" sz="2800" b="1" dirty="0"/>
          </a:p>
          <a:p>
            <a:r>
              <a:rPr kumimoji="1" lang="ja-JP" altLang="en-US" sz="3200" dirty="0"/>
              <a:t>　</a:t>
            </a:r>
            <a:endParaRPr kumimoji="1" lang="en-US" altLang="ja-JP" sz="3200" dirty="0"/>
          </a:p>
          <a:p>
            <a:endParaRPr kumimoji="1" lang="en-US" altLang="ja-JP" sz="1600" dirty="0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9242F779-8DB5-4E66-802F-EA8F7B6782B0}"/>
              </a:ext>
            </a:extLst>
          </p:cNvPr>
          <p:cNvSpPr/>
          <p:nvPr/>
        </p:nvSpPr>
        <p:spPr>
          <a:xfrm>
            <a:off x="256721" y="2569028"/>
            <a:ext cx="6344557" cy="89553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38809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137</TotalTime>
  <Words>73</Words>
  <Application>Microsoft Office PowerPoint</Application>
  <PresentationFormat>ワイド画面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Shioe-WSD002</dc:creator>
  <cp:lastModifiedBy>WSD02 Shioe</cp:lastModifiedBy>
  <cp:revision>25</cp:revision>
  <cp:lastPrinted>2024-04-26T08:23:08Z</cp:lastPrinted>
  <dcterms:created xsi:type="dcterms:W3CDTF">2021-03-15T07:38:11Z</dcterms:created>
  <dcterms:modified xsi:type="dcterms:W3CDTF">2024-04-30T02:15:28Z</dcterms:modified>
</cp:coreProperties>
</file>