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4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6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0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5CC9-9BA0-43E6-B4DE-2B91F8796ACB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8EAF11-AEFF-44D7-A822-213244AD63EE}"/>
              </a:ext>
            </a:extLst>
          </p:cNvPr>
          <p:cNvSpPr/>
          <p:nvPr/>
        </p:nvSpPr>
        <p:spPr>
          <a:xfrm>
            <a:off x="266699" y="526736"/>
            <a:ext cx="6344556" cy="18288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空床情報のお知らせ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2E37CE-268C-4A54-9FEE-7970B2BEDF85}"/>
              </a:ext>
            </a:extLst>
          </p:cNvPr>
          <p:cNvSpPr/>
          <p:nvPr/>
        </p:nvSpPr>
        <p:spPr>
          <a:xfrm>
            <a:off x="266699" y="2569029"/>
            <a:ext cx="6304643" cy="89553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2000" b="1" dirty="0"/>
          </a:p>
          <a:p>
            <a:r>
              <a:rPr kumimoji="1" lang="en-US" altLang="ja-JP" sz="2800" b="1" dirty="0"/>
              <a:t>2024</a:t>
            </a:r>
            <a:r>
              <a:rPr kumimoji="1" lang="ja-JP" altLang="en-US" sz="2800" b="1" dirty="0"/>
              <a:t>年</a:t>
            </a:r>
            <a:r>
              <a:rPr kumimoji="1" lang="en-US" altLang="ja-JP" sz="2800" b="1" dirty="0"/>
              <a:t>8</a:t>
            </a:r>
            <a:r>
              <a:rPr kumimoji="1" lang="ja-JP" altLang="en-US" sz="2800" b="1" dirty="0"/>
              <a:t>月</a:t>
            </a:r>
            <a:r>
              <a:rPr kumimoji="1" lang="en-US" altLang="ja-JP" sz="2800" b="1" dirty="0"/>
              <a:t>9</a:t>
            </a:r>
            <a:r>
              <a:rPr kumimoji="1" lang="ja-JP" altLang="en-US" sz="2800" b="1" dirty="0"/>
              <a:t>日現在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多床室（男性）　</a:t>
            </a:r>
            <a:r>
              <a:rPr kumimoji="1" lang="en-US" altLang="ja-JP" sz="2800" b="1" dirty="0"/>
              <a:t>1</a:t>
            </a:r>
            <a:r>
              <a:rPr kumimoji="1" lang="ja-JP" altLang="en-US" sz="2800" b="1" dirty="0"/>
              <a:t>床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多床室（女性）　</a:t>
            </a:r>
            <a:r>
              <a:rPr kumimoji="1" lang="en-US" altLang="ja-JP" sz="2800" b="1" dirty="0"/>
              <a:t>1</a:t>
            </a:r>
            <a:r>
              <a:rPr kumimoji="1" lang="ja-JP" altLang="en-US" sz="2800" b="1"/>
              <a:t>床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退所の予定もありますので、随時ご相談ください。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相談のタイミングにより、状況が異なる場合がございます。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en-US" altLang="ja-JP" sz="2800" b="1" dirty="0"/>
              <a:t>※</a:t>
            </a:r>
            <a:r>
              <a:rPr kumimoji="1" lang="ja-JP" altLang="en-US" sz="2800" b="1" dirty="0"/>
              <a:t>看取りの受入も対応させていただいております。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まずは、相談員にお問い合わせくださいませ。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　　　　介護老人保健施設ローランド</a:t>
            </a:r>
            <a:endParaRPr kumimoji="1" lang="en-US" altLang="ja-JP" sz="2800" b="1" dirty="0"/>
          </a:p>
          <a:p>
            <a:r>
              <a:rPr kumimoji="1" lang="ja-JP" altLang="en-US" sz="3200" dirty="0"/>
              <a:t>　</a:t>
            </a:r>
            <a:endParaRPr kumimoji="1" lang="en-US" altLang="ja-JP" sz="3200" dirty="0"/>
          </a:p>
          <a:p>
            <a:endParaRPr kumimoji="1" lang="en-US" altLang="ja-JP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42F779-8DB5-4E66-802F-EA8F7B6782B0}"/>
              </a:ext>
            </a:extLst>
          </p:cNvPr>
          <p:cNvSpPr/>
          <p:nvPr/>
        </p:nvSpPr>
        <p:spPr>
          <a:xfrm>
            <a:off x="256721" y="2569028"/>
            <a:ext cx="6344557" cy="8955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8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74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Shioe-WSD002</dc:creator>
  <cp:lastModifiedBy>WSD02</cp:lastModifiedBy>
  <cp:revision>33</cp:revision>
  <cp:lastPrinted>2024-04-26T08:23:08Z</cp:lastPrinted>
  <dcterms:created xsi:type="dcterms:W3CDTF">2021-03-15T07:38:11Z</dcterms:created>
  <dcterms:modified xsi:type="dcterms:W3CDTF">2024-08-08T09:28:03Z</dcterms:modified>
</cp:coreProperties>
</file>